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7" r:id="rId2"/>
    <p:sldId id="310" r:id="rId3"/>
    <p:sldId id="311" r:id="rId4"/>
    <p:sldId id="312" r:id="rId5"/>
    <p:sldId id="313" r:id="rId6"/>
    <p:sldId id="314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6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3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5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0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2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24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8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2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2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136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37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4252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82345/3-underline-flourishes-by-jart-182345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990987" y="2895722"/>
            <a:ext cx="743860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002060"/>
                </a:solidFill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C86B8-1CB0-49A8-9C31-9F0337C8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939" y="1915068"/>
            <a:ext cx="2385391" cy="2876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DF8223-AFA2-4B99-A101-BC051DDA9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73" y="1653458"/>
            <a:ext cx="1738976" cy="83290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92A016-6044-4938-B3ED-96A0899D63AD}"/>
              </a:ext>
            </a:extLst>
          </p:cNvPr>
          <p:cNvSpPr/>
          <p:nvPr/>
        </p:nvSpPr>
        <p:spPr>
          <a:xfrm>
            <a:off x="4710289" y="1391848"/>
            <a:ext cx="279964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</a:rPr>
              <a:t>9/19</a:t>
            </a:r>
            <a:r>
              <a:rPr lang="en-US" sz="2800" b="0" cap="none" spc="0" dirty="0">
                <a:ln w="0"/>
                <a:effectLst/>
              </a:rPr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D64D-648D-40F2-85BB-B0CDD65A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Fibi Classes on MyLearning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96C35-1109-46CA-B90D-FE3C6F87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3752" y="1689149"/>
            <a:ext cx="5032248" cy="965126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Fibi Virtual Class: Creating a Proposal and a Service Request 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42C21-F870-4BAC-8FA3-49CF7439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56580"/>
            <a:ext cx="4754880" cy="3199718"/>
          </a:xfrm>
        </p:spPr>
        <p:txBody>
          <a:bodyPr>
            <a:normAutofit/>
          </a:bodyPr>
          <a:lstStyle/>
          <a:p>
            <a:r>
              <a:rPr lang="en-US" sz="2400" b="1" dirty="0"/>
              <a:t>For beginners with no background</a:t>
            </a:r>
            <a:endParaRPr lang="en-US" sz="2400" dirty="0">
              <a:solidFill>
                <a:srgbClr val="333333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Understand major components of a proposal.</a:t>
            </a:r>
            <a:endParaRPr lang="en-US" sz="2400" dirty="0">
              <a:solidFill>
                <a:srgbClr val="333333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Learn the essentials of proposal preparation.</a:t>
            </a:r>
            <a:endParaRPr lang="en-US" sz="2400" dirty="0">
              <a:solidFill>
                <a:srgbClr val="333333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Learn the essentials of Service Request preparation.</a:t>
            </a:r>
            <a:endParaRPr lang="en-US" sz="2400" dirty="0">
              <a:solidFill>
                <a:srgbClr val="333333"/>
              </a:solidFill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81A08-EB55-4A55-AE87-0757020CB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1868557"/>
            <a:ext cx="4754880" cy="84585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Advanced Fibi for Department Users (Virtual)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092F2F-6478-49A7-893A-7AF62DCC01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3368" y="2756580"/>
            <a:ext cx="4754880" cy="3458825"/>
          </a:xfrm>
        </p:spPr>
        <p:txBody>
          <a:bodyPr>
            <a:normAutofit/>
          </a:bodyPr>
          <a:lstStyle/>
          <a:p>
            <a:r>
              <a:rPr lang="en-US" sz="2200" b="1" dirty="0"/>
              <a:t>For department users with proposal experience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Widgets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More Actions icon in a Proposal.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Troubleshoot common problems and errors.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Service Request preparation.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Reports</a:t>
            </a:r>
            <a:endParaRPr lang="en-US" sz="24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4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84DA4-7D91-48AD-BE80-70978B81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704573"/>
          </a:xfrm>
        </p:spPr>
        <p:txBody>
          <a:bodyPr/>
          <a:lstStyle/>
          <a:p>
            <a:r>
              <a:rPr lang="en-US" dirty="0"/>
              <a:t>Upgrade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3086B-DA22-41E3-82B7-4224139D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u="sng" dirty="0"/>
              <a:t>Tentative plans</a:t>
            </a:r>
          </a:p>
          <a:p>
            <a:r>
              <a:rPr lang="en-US" sz="3600" dirty="0"/>
              <a:t>Polus will roll out Version 5.0 for testing in October</a:t>
            </a:r>
          </a:p>
          <a:p>
            <a:r>
              <a:rPr lang="en-US" sz="3600" dirty="0"/>
              <a:t>ORIS –&gt; test for a week</a:t>
            </a:r>
          </a:p>
          <a:p>
            <a:r>
              <a:rPr lang="en-US" sz="3600" dirty="0"/>
              <a:t>Further testing –&gt; another week</a:t>
            </a:r>
          </a:p>
          <a:p>
            <a:r>
              <a:rPr lang="en-US" sz="3600" dirty="0"/>
              <a:t>Fixes -&gt; Polus</a:t>
            </a:r>
          </a:p>
          <a:p>
            <a:r>
              <a:rPr lang="en-US" sz="3600" dirty="0"/>
              <a:t>Cutover to QA – test for a week</a:t>
            </a:r>
          </a:p>
          <a:p>
            <a:r>
              <a:rPr lang="en-US" sz="3600" dirty="0"/>
              <a:t>Cutover to TR – test for a week</a:t>
            </a:r>
          </a:p>
          <a:p>
            <a:r>
              <a:rPr lang="en-US" sz="3600" dirty="0"/>
              <a:t>Possibly ready for PR in mid </a:t>
            </a:r>
          </a:p>
          <a:p>
            <a:pPr marL="0" indent="0">
              <a:buNone/>
            </a:pPr>
            <a:r>
              <a:rPr lang="en-US" sz="3600" dirty="0"/>
              <a:t>to late November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DFEA8-E25C-47E8-B814-753805670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96400" y="1451113"/>
            <a:ext cx="2430780" cy="479949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Changes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Pop-up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SR functionality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Copy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Deactivate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Delete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Recall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Attachment tab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Widget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Search – created date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CE7CBB-8E9B-4C60-A8CE-45C35C955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5480" y="4665178"/>
            <a:ext cx="3120224" cy="195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0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F94006-C463-4DD1-BD07-E3FF87D0EAE7}"/>
              </a:ext>
            </a:extLst>
          </p:cNvPr>
          <p:cNvSpPr txBox="1"/>
          <p:nvPr/>
        </p:nvSpPr>
        <p:spPr>
          <a:xfrm>
            <a:off x="636104" y="795130"/>
            <a:ext cx="1077401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Delegation of Approval – Department Business Offices</a:t>
            </a:r>
          </a:p>
          <a:p>
            <a:endParaRPr lang="en-US" sz="32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AF8CB-7F6D-4214-89C5-50F9936940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315"/>
          <a:stretch/>
        </p:blipFill>
        <p:spPr>
          <a:xfrm>
            <a:off x="491456" y="1472238"/>
            <a:ext cx="10302439" cy="476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E47A5E-18E1-4A66-9264-DCC9413BF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90" y="1139966"/>
            <a:ext cx="11229219" cy="457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12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1B21D9-6E4B-45AE-B091-3FAEA18DBB51}"/>
              </a:ext>
            </a:extLst>
          </p:cNvPr>
          <p:cNvSpPr/>
          <p:nvPr/>
        </p:nvSpPr>
        <p:spPr>
          <a:xfrm>
            <a:off x="465388" y="621700"/>
            <a:ext cx="11261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FAQ – Not all of the tabs are showing…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20CB5E-9B88-419F-8322-2802AB91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88" y="1750829"/>
            <a:ext cx="9444498" cy="23426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C47D15-B195-4851-A807-99FB95D8E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88" y="4299258"/>
            <a:ext cx="10238655" cy="193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11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8F95D0-B50E-4323-805C-056795BB4748}"/>
              </a:ext>
            </a:extLst>
          </p:cNvPr>
          <p:cNvSpPr/>
          <p:nvPr/>
        </p:nvSpPr>
        <p:spPr>
          <a:xfrm>
            <a:off x="635000" y="1024789"/>
            <a:ext cx="10934700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Next Bits is on </a:t>
            </a:r>
          </a:p>
          <a:p>
            <a:pPr algn="ctr"/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Thursday, October 3rd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10693-357E-4258-9B0B-802CFD58C42B}"/>
              </a:ext>
            </a:extLst>
          </p:cNvPr>
          <p:cNvSpPr/>
          <p:nvPr/>
        </p:nvSpPr>
        <p:spPr>
          <a:xfrm>
            <a:off x="2247035" y="4432827"/>
            <a:ext cx="7697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Register at oris.jhu.edu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F3F030-E56B-43AD-8773-F403D3B4F3F7}"/>
              </a:ext>
            </a:extLst>
          </p:cNvPr>
          <p:cNvSpPr/>
          <p:nvPr/>
        </p:nvSpPr>
        <p:spPr>
          <a:xfrm>
            <a:off x="527810" y="5963428"/>
            <a:ext cx="11136382" cy="55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687B32-23E7-47F6-B39E-BE3CB7728E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91955"/>
          <a:stretch/>
        </p:blipFill>
        <p:spPr>
          <a:xfrm>
            <a:off x="4222349" y="4110665"/>
            <a:ext cx="3610950" cy="18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74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6744</TotalTime>
  <Words>181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Castellar</vt:lpstr>
      <vt:lpstr>Century</vt:lpstr>
      <vt:lpstr>Century Gothic</vt:lpstr>
      <vt:lpstr>Garamond</vt:lpstr>
      <vt:lpstr>Symbol</vt:lpstr>
      <vt:lpstr>Savon</vt:lpstr>
      <vt:lpstr>PowerPoint Presentation</vt:lpstr>
      <vt:lpstr>Fibi Classes on MyLearning</vt:lpstr>
      <vt:lpstr>Upgrade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Angel Gasior</cp:lastModifiedBy>
  <cp:revision>97</cp:revision>
  <dcterms:created xsi:type="dcterms:W3CDTF">2024-03-11T20:59:16Z</dcterms:created>
  <dcterms:modified xsi:type="dcterms:W3CDTF">2024-09-19T14:49:17Z</dcterms:modified>
</cp:coreProperties>
</file>