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1" r:id="rId4"/>
    <p:sldId id="260" r:id="rId5"/>
    <p:sldId id="259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64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216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5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0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2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96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3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8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77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code-matrix-matrix-code-abstract-3d-and-cg-hd-art-photoshop-wallpaper-qeurd/download/1600x900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reepngimg.com/png/11415-coming-soon-png-clipart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3F39691-6EE2-433D-A0D0-7F350491F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69" y="514701"/>
            <a:ext cx="4546859" cy="40411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2907955" y="4863903"/>
            <a:ext cx="637608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4E0E-B35D-4FAB-9F4B-28717865B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39605"/>
          </a:xfrm>
        </p:spPr>
        <p:txBody>
          <a:bodyPr/>
          <a:lstStyle/>
          <a:p>
            <a:r>
              <a:rPr lang="en-US" dirty="0"/>
              <a:t>Hot Topics: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F056-FA5E-46A0-8546-1E467B00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700" y="2756566"/>
            <a:ext cx="8791575" cy="2349843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Website walk-thru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Email Issue in the Rolodex/Address Book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Update Training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3378033C-36CB-41B3-823D-32322BD56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8692" y="1470097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A4C1F0-3344-457A-974C-3835DD216C44}"/>
              </a:ext>
            </a:extLst>
          </p:cNvPr>
          <p:cNvSpPr/>
          <p:nvPr/>
        </p:nvSpPr>
        <p:spPr>
          <a:xfrm>
            <a:off x="8921404" y="5478478"/>
            <a:ext cx="278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3/14/24</a:t>
            </a:r>
          </a:p>
        </p:txBody>
      </p:sp>
    </p:spTree>
    <p:extLst>
      <p:ext uri="{BB962C8B-B14F-4D97-AF65-F5344CB8AC3E}">
        <p14:creationId xmlns:p14="http://schemas.microsoft.com/office/powerpoint/2010/main" val="342655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9505-5B28-4020-BE45-08E5CCEF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Hot Topics: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2419-5455-4898-B430-FD089681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9258"/>
            <a:ext cx="9905999" cy="434022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Website Walk-thru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PI/Key Personnel edit Questionnaires or Certifications after completion (How </a:t>
            </a:r>
            <a:r>
              <a:rPr lang="en-US" sz="3200" dirty="0">
                <a:solidFill>
                  <a:schemeClr val="bg1"/>
                </a:solidFill>
                <a:effectLst/>
                <a:latin typeface="Aptos"/>
              </a:rPr>
              <a:t>to give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temporary aggregator access) 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Future Enhancements - highlights 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What can't be done in Fibi but we get asked to do…</a:t>
            </a:r>
          </a:p>
          <a:p>
            <a:endParaRPr lang="en-US" dirty="0"/>
          </a:p>
        </p:txBody>
      </p:sp>
      <p:pic>
        <p:nvPicPr>
          <p:cNvPr id="4" name="Graphic 3" descr="Fire with solid fill">
            <a:extLst>
              <a:ext uri="{FF2B5EF4-FFF2-40B4-BE49-F238E27FC236}">
                <a16:creationId xmlns:a16="http://schemas.microsoft.com/office/drawing/2014/main" id="{9B01541C-2A8B-4BB0-8C88-06BA9D90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1469" y="727547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01537-B814-4AB7-8ED9-8383082E3658}"/>
              </a:ext>
            </a:extLst>
          </p:cNvPr>
          <p:cNvSpPr txBox="1"/>
          <p:nvPr/>
        </p:nvSpPr>
        <p:spPr>
          <a:xfrm>
            <a:off x="6444496" y="5916315"/>
            <a:ext cx="6104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3/21/24</a:t>
            </a:r>
          </a:p>
        </p:txBody>
      </p:sp>
    </p:spTree>
    <p:extLst>
      <p:ext uri="{BB962C8B-B14F-4D97-AF65-F5344CB8AC3E}">
        <p14:creationId xmlns:p14="http://schemas.microsoft.com/office/powerpoint/2010/main" val="345028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01EC99-8F9E-4139-84CE-5D80A7795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2731" y="261767"/>
            <a:ext cx="2606891" cy="15534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09EE6D-E341-4608-93C7-22262665D2B3}"/>
              </a:ext>
            </a:extLst>
          </p:cNvPr>
          <p:cNvSpPr txBox="1"/>
          <p:nvPr/>
        </p:nvSpPr>
        <p:spPr>
          <a:xfrm>
            <a:off x="1450835" y="2615757"/>
            <a:ext cx="9183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Notifications Preferences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Cleaning up and fixing some notifications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Adding more information to Notifications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 Award Type and Prime Sponsor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Attachment Issue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Upper case letters in name (.PDF) should no longer cause an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Email Address Issue in the Rolodex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SR Locking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A868A-9761-4890-ACA7-936A0B94BF44}"/>
              </a:ext>
            </a:extLst>
          </p:cNvPr>
          <p:cNvSpPr/>
          <p:nvPr/>
        </p:nvSpPr>
        <p:spPr>
          <a:xfrm>
            <a:off x="891678" y="1692427"/>
            <a:ext cx="673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Fixes and Enhancements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C1FA3C-D1B0-4406-8796-A9A7095FF7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319502">
            <a:off x="8046640" y="807778"/>
            <a:ext cx="2692629" cy="26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7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4EC1-EBA2-4D61-938F-6D2BA3ED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FIBI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05D4-05A4-4599-9C68-55980CEE6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6449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Rolodex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- editing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(still discussing for initial edit if the entry hasn’t been used)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Comments - 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diting and deleting (future enhancement)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SRs – Deleting, notifications, etc. (future enhancements)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Delete PDs -  but you can deactivate PDs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 else are you noticing?</a:t>
            </a:r>
          </a:p>
        </p:txBody>
      </p:sp>
    </p:spTree>
    <p:extLst>
      <p:ext uri="{BB962C8B-B14F-4D97-AF65-F5344CB8AC3E}">
        <p14:creationId xmlns:p14="http://schemas.microsoft.com/office/powerpoint/2010/main" val="162180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9505-5B28-4020-BE45-08E5CCEF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THIS WEEK’s Hot Topics: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2419-5455-4898-B430-FD089681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9258"/>
            <a:ext cx="10531604" cy="434022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chemeClr val="bg1"/>
                </a:solidFill>
                <a:latin typeface="Aptos"/>
              </a:rPr>
              <a:t>Website Walk-thru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RPPR Certifications </a:t>
            </a:r>
            <a:r>
              <a:rPr lang="en-US" dirty="0">
                <a:solidFill>
                  <a:schemeClr val="bg1"/>
                </a:solidFill>
              </a:rPr>
              <a:t>(specific to JHURA depts.)</a:t>
            </a:r>
            <a:endParaRPr lang="en-US" sz="4400" dirty="0">
              <a:solidFill>
                <a:schemeClr val="bg1"/>
              </a:solidFill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Elastic Searches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Patch Update</a:t>
            </a:r>
          </a:p>
          <a:p>
            <a:endParaRPr lang="en-US" dirty="0"/>
          </a:p>
        </p:txBody>
      </p:sp>
      <p:pic>
        <p:nvPicPr>
          <p:cNvPr id="4" name="Graphic 3" descr="Fire with solid fill">
            <a:extLst>
              <a:ext uri="{FF2B5EF4-FFF2-40B4-BE49-F238E27FC236}">
                <a16:creationId xmlns:a16="http://schemas.microsoft.com/office/drawing/2014/main" id="{9B01541C-2A8B-4BB0-8C88-06BA9D90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615" y="801688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01537-B814-4AB7-8ED9-8383082E3658}"/>
              </a:ext>
            </a:extLst>
          </p:cNvPr>
          <p:cNvSpPr txBox="1"/>
          <p:nvPr/>
        </p:nvSpPr>
        <p:spPr>
          <a:xfrm>
            <a:off x="6444496" y="5916315"/>
            <a:ext cx="6104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3/28/24</a:t>
            </a:r>
          </a:p>
        </p:txBody>
      </p:sp>
    </p:spTree>
    <p:extLst>
      <p:ext uri="{BB962C8B-B14F-4D97-AF65-F5344CB8AC3E}">
        <p14:creationId xmlns:p14="http://schemas.microsoft.com/office/powerpoint/2010/main" val="258483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53653-8A55-45E4-8024-EEFF6B8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8647F"/>
                </a:solidFill>
                <a:effectLst/>
                <a:latin typeface="Quadon"/>
              </a:rPr>
              <a:t>Progress Report/Continuation/Modification for Grant or Subgrant</a:t>
            </a:r>
            <a:br>
              <a:rPr lang="en-US" b="1" i="0" dirty="0">
                <a:solidFill>
                  <a:srgbClr val="48647F"/>
                </a:solidFill>
                <a:effectLst/>
                <a:latin typeface="Quadon"/>
              </a:rPr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56256-52E8-4D21-85CB-B47401995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8" y="1685131"/>
            <a:ext cx="4649783" cy="8239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JHURA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BC965-3C19-4438-A803-0A48B94CD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509043"/>
            <a:ext cx="4878391" cy="4163606"/>
          </a:xfrm>
        </p:spPr>
        <p:txBody>
          <a:bodyPr>
            <a:normAutofit/>
          </a:bodyPr>
          <a:lstStyle/>
          <a:p>
            <a:r>
              <a:rPr lang="en-US" dirty="0"/>
              <a:t>RPPR – requires Key Personnel Certification</a:t>
            </a:r>
          </a:p>
          <a:p>
            <a:r>
              <a:rPr lang="en-US" dirty="0"/>
              <a:t>Forms needed: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FillableProgressReport_JHU_KeyPersonnel_CertificationJHURAonly03212024P (Attach to Comments)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FillableProgressReportContinuationModforGrantSubgrant03182024P (Attach to Q1233 or Q1426)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035159-666E-4E20-8878-6D007675B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8" y="1685131"/>
            <a:ext cx="4646602" cy="8239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SOM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1F83C6-841F-4718-B396-27A3B4004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86681"/>
            <a:ext cx="4875210" cy="3204517"/>
          </a:xfrm>
        </p:spPr>
        <p:txBody>
          <a:bodyPr>
            <a:normAutofit/>
          </a:bodyPr>
          <a:lstStyle/>
          <a:p>
            <a:r>
              <a:rPr lang="en-US" dirty="0"/>
              <a:t>RPPR – only requires PI Cert</a:t>
            </a:r>
          </a:p>
          <a:p>
            <a:r>
              <a:rPr lang="en-US" dirty="0"/>
              <a:t>Forms needed: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FillableProgressReportContinuationModforGrantSubgrant03182024P (Attach to Q1233 or Q1426)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0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9CB08FF-D975-4993-8343-675332BA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Search – Did you know?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185C1D-3861-4DDB-80FB-64F065E60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minute wait (Address Book or new information from a feed)</a:t>
            </a:r>
          </a:p>
          <a:p>
            <a:r>
              <a:rPr lang="en-US" dirty="0"/>
              <a:t>Criteria, criteria, criteria</a:t>
            </a:r>
          </a:p>
          <a:p>
            <a:r>
              <a:rPr lang="en-US" dirty="0"/>
              <a:t>Employee or Personnel </a:t>
            </a:r>
          </a:p>
          <a:p>
            <a:pPr lvl="1"/>
            <a:r>
              <a:rPr lang="en-US" dirty="0"/>
              <a:t>Last Name, First Name</a:t>
            </a:r>
          </a:p>
          <a:p>
            <a:pPr lvl="1"/>
            <a:r>
              <a:rPr lang="en-US" dirty="0"/>
              <a:t>JHEDID</a:t>
            </a:r>
          </a:p>
          <a:p>
            <a:pPr lvl="1"/>
            <a:r>
              <a:rPr lang="en-US" dirty="0"/>
              <a:t>PERNR</a:t>
            </a:r>
          </a:p>
        </p:txBody>
      </p:sp>
    </p:spTree>
    <p:extLst>
      <p:ext uri="{BB962C8B-B14F-4D97-AF65-F5344CB8AC3E}">
        <p14:creationId xmlns:p14="http://schemas.microsoft.com/office/powerpoint/2010/main" val="2882573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169</TotalTime>
  <Words>272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Arial</vt:lpstr>
      <vt:lpstr>Arial Nova</vt:lpstr>
      <vt:lpstr>Castellar</vt:lpstr>
      <vt:lpstr>Century</vt:lpstr>
      <vt:lpstr>Gentona</vt:lpstr>
      <vt:lpstr>Quadon</vt:lpstr>
      <vt:lpstr>Tw Cen MT</vt:lpstr>
      <vt:lpstr>Circuit</vt:lpstr>
      <vt:lpstr>PowerPoint Presentation</vt:lpstr>
      <vt:lpstr>Hot Topics:</vt:lpstr>
      <vt:lpstr>Hot Topics:</vt:lpstr>
      <vt:lpstr>PowerPoint Presentation</vt:lpstr>
      <vt:lpstr>FIBI Limitations</vt:lpstr>
      <vt:lpstr>THIS WEEK’s Hot Topics:</vt:lpstr>
      <vt:lpstr>Progress Report/Continuation/Modification for Grant or Subgrant </vt:lpstr>
      <vt:lpstr>Elastic Search – Did you know?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ORIS</cp:lastModifiedBy>
  <cp:revision>14</cp:revision>
  <dcterms:created xsi:type="dcterms:W3CDTF">2024-03-11T20:59:16Z</dcterms:created>
  <dcterms:modified xsi:type="dcterms:W3CDTF">2024-03-28T17:12:09Z</dcterms:modified>
</cp:coreProperties>
</file>