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sldIdLst>
    <p:sldId id="257" r:id="rId2"/>
    <p:sldId id="318" r:id="rId3"/>
    <p:sldId id="314" r:id="rId4"/>
    <p:sldId id="311" r:id="rId5"/>
    <p:sldId id="316" r:id="rId6"/>
    <p:sldId id="317" r:id="rId7"/>
    <p:sldId id="315" r:id="rId8"/>
    <p:sldId id="272" r:id="rId9"/>
  </p:sldIdLst>
  <p:sldSz cx="12192000" cy="6858000"/>
  <p:notesSz cx="7102475" cy="9037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56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826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422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304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730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533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10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27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5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415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5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ayroll@jhu.ed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82345/3-underline-flourishes-by-jart-182345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bg1"/>
            </a:gs>
            <a:gs pos="100000">
              <a:schemeClr val="accent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 rot="19335560">
            <a:off x="-301459" y="1598201"/>
            <a:ext cx="575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Century" panose="02040604050505020304" pitchFamily="18" charset="0"/>
              </a:rPr>
              <a:t>Welcome to</a:t>
            </a:r>
            <a:r>
              <a:rPr lang="en-US" sz="6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C86B8-1CB0-49A8-9C31-9F0337C8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67" y="1018202"/>
            <a:ext cx="4929053" cy="49523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DF8223-AFA2-4B99-A101-BC051DDA9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653" y="6235036"/>
            <a:ext cx="1006875" cy="4822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92A016-6044-4938-B3ED-96A0899D63AD}"/>
              </a:ext>
            </a:extLst>
          </p:cNvPr>
          <p:cNvSpPr/>
          <p:nvPr/>
        </p:nvSpPr>
        <p:spPr>
          <a:xfrm>
            <a:off x="8232281" y="5447364"/>
            <a:ext cx="27996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effectLst/>
              </a:rPr>
              <a:t>10/1</a:t>
            </a:r>
            <a:r>
              <a:rPr lang="en-US" sz="2800" dirty="0">
                <a:ln w="0"/>
              </a:rPr>
              <a:t>7</a:t>
            </a:r>
            <a:r>
              <a:rPr lang="en-US" sz="2800" b="0" cap="none" spc="0" dirty="0">
                <a:ln w="0"/>
                <a:effectLst/>
              </a:rPr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E94E5-5F0B-4C60-ADF9-8389A860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052" y="1219416"/>
            <a:ext cx="8619060" cy="1672871"/>
          </a:xfrm>
        </p:spPr>
        <p:txBody>
          <a:bodyPr/>
          <a:lstStyle/>
          <a:p>
            <a:r>
              <a:rPr lang="en-US" sz="6600" b="1" dirty="0"/>
              <a:t>FAQ </a:t>
            </a:r>
            <a:r>
              <a:rPr lang="en-US" sz="6600" dirty="0"/>
              <a:t> </a:t>
            </a:r>
            <a:br>
              <a:rPr lang="en-US" dirty="0"/>
            </a:br>
            <a:r>
              <a:rPr lang="en-US" dirty="0"/>
              <a:t>Changes </a:t>
            </a:r>
            <a:r>
              <a:rPr lang="en-US"/>
              <a:t>to Existing Personnel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787DC-636E-4E2F-AC0E-4A72028CE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1" y="2892287"/>
            <a:ext cx="9031264" cy="3007472"/>
          </a:xfrm>
        </p:spPr>
        <p:txBody>
          <a:bodyPr>
            <a:normAutofit/>
          </a:bodyPr>
          <a:lstStyle/>
          <a:p>
            <a:r>
              <a:rPr lang="en-US" sz="2400" b="1" dirty="0"/>
              <a:t>Answer:  </a:t>
            </a:r>
          </a:p>
          <a:p>
            <a:r>
              <a:rPr lang="en-US" sz="2400" dirty="0"/>
              <a:t>- We can make changes but SAP may also overwrite any changes we make overnight.</a:t>
            </a:r>
          </a:p>
          <a:p>
            <a:r>
              <a:rPr lang="en-US" sz="2400" dirty="0"/>
              <a:t>- Contact your HR Representative or email </a:t>
            </a:r>
            <a:r>
              <a:rPr lang="en-US" sz="2400" dirty="0">
                <a:hlinkClick r:id="rId2"/>
              </a:rPr>
              <a:t>payroll@jhu.edu</a:t>
            </a:r>
            <a:r>
              <a:rPr lang="en-US" sz="2400" dirty="0"/>
              <a:t> and ask them to make the change in SAP.</a:t>
            </a:r>
          </a:p>
        </p:txBody>
      </p:sp>
    </p:spTree>
    <p:extLst>
      <p:ext uri="{BB962C8B-B14F-4D97-AF65-F5344CB8AC3E}">
        <p14:creationId xmlns:p14="http://schemas.microsoft.com/office/powerpoint/2010/main" val="379072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17B39E13-7D06-432E-AEDC-85662EC9F271}"/>
              </a:ext>
            </a:extLst>
          </p:cNvPr>
          <p:cNvSpPr/>
          <p:nvPr/>
        </p:nvSpPr>
        <p:spPr>
          <a:xfrm rot="20307280">
            <a:off x="6206526" y="2923859"/>
            <a:ext cx="6508977" cy="256802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6ED48B-DEDB-425A-AE7D-11C7CDC8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167" y="755375"/>
            <a:ext cx="8619060" cy="1252329"/>
          </a:xfrm>
        </p:spPr>
        <p:txBody>
          <a:bodyPr>
            <a:normAutofit/>
          </a:bodyPr>
          <a:lstStyle/>
          <a:p>
            <a:r>
              <a:rPr lang="en-US" sz="4400" b="1" dirty="0"/>
              <a:t>New Function Coming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1B91D-41B0-4F2E-A140-E6A6B4A9C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9166" y="2305878"/>
            <a:ext cx="8167234" cy="3130827"/>
          </a:xfrm>
        </p:spPr>
        <p:txBody>
          <a:bodyPr>
            <a:normAutofit/>
          </a:bodyPr>
          <a:lstStyle/>
          <a:p>
            <a:r>
              <a:rPr lang="en-US" sz="2800" b="1" dirty="0"/>
              <a:t>Budget Page </a:t>
            </a:r>
          </a:p>
          <a:p>
            <a:r>
              <a:rPr lang="en-US" sz="2800" dirty="0"/>
              <a:t>	- Only one Save button for all sections </a:t>
            </a:r>
          </a:p>
          <a:p>
            <a:r>
              <a:rPr lang="en-US" sz="2800" b="1" dirty="0"/>
              <a:t>Service Requests </a:t>
            </a:r>
          </a:p>
          <a:p>
            <a:r>
              <a:rPr lang="en-US" sz="2800" dirty="0"/>
              <a:t>	- Deactivate and Recall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91CCC1-9EA6-4579-9B61-3A200FFDF461}"/>
              </a:ext>
            </a:extLst>
          </p:cNvPr>
          <p:cNvSpPr/>
          <p:nvPr/>
        </p:nvSpPr>
        <p:spPr>
          <a:xfrm rot="19965401">
            <a:off x="6395940" y="3954366"/>
            <a:ext cx="58009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Coming in Version 5.0</a:t>
            </a:r>
          </a:p>
        </p:txBody>
      </p:sp>
    </p:spTree>
    <p:extLst>
      <p:ext uri="{BB962C8B-B14F-4D97-AF65-F5344CB8AC3E}">
        <p14:creationId xmlns:p14="http://schemas.microsoft.com/office/powerpoint/2010/main" val="24110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AA9F-71A8-49A0-8EDA-9AA35E401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Reports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B2447-2463-4244-AAD7-9DCC4EF2A9B1}"/>
              </a:ext>
            </a:extLst>
          </p:cNvPr>
          <p:cNvSpPr txBox="1"/>
          <p:nvPr/>
        </p:nvSpPr>
        <p:spPr>
          <a:xfrm>
            <a:off x="1643269" y="2828835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Let’s take a Poll</a:t>
            </a:r>
          </a:p>
        </p:txBody>
      </p:sp>
    </p:spTree>
    <p:extLst>
      <p:ext uri="{BB962C8B-B14F-4D97-AF65-F5344CB8AC3E}">
        <p14:creationId xmlns:p14="http://schemas.microsoft.com/office/powerpoint/2010/main" val="291400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4CA9-75AB-4580-ACD5-49EB511A6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Did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608B-B086-4DBD-9E6F-0C9D2D3F7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b="1" dirty="0"/>
              <a:t>Report Title meaning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If the number is followed by an “</a:t>
            </a:r>
            <a:r>
              <a:rPr lang="en-US" sz="4000" b="1" dirty="0"/>
              <a:t>e</a:t>
            </a:r>
            <a:r>
              <a:rPr lang="en-US" sz="4000" dirty="0"/>
              <a:t>,” the report is in Excel Format.  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Example – 702 </a:t>
            </a:r>
            <a:r>
              <a:rPr lang="en-US" sz="4000" b="1" dirty="0"/>
              <a:t>e</a:t>
            </a:r>
            <a:r>
              <a:rPr lang="en-US" sz="4000" dirty="0"/>
              <a:t> Other Support Tool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2800" dirty="0"/>
          </a:p>
          <a:p>
            <a:pPr lvl="1">
              <a:lnSpc>
                <a:spcPct val="100000"/>
              </a:lnSpc>
              <a:spcBef>
                <a:spcPts val="1800"/>
              </a:spcBef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5079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4CA9-75AB-4580-ACD5-49EB511A6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Did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608B-B086-4DBD-9E6F-0C9D2D3F7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28592"/>
            <a:ext cx="9603275" cy="417608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The most used reports are:</a:t>
            </a:r>
          </a:p>
          <a:p>
            <a:r>
              <a:rPr lang="en-US" sz="4000" dirty="0"/>
              <a:t>710 - Fibi Roles for Users, </a:t>
            </a:r>
          </a:p>
          <a:p>
            <a:r>
              <a:rPr lang="en-US" sz="4000" dirty="0"/>
              <a:t>702e - Other Support Tool</a:t>
            </a:r>
          </a:p>
          <a:p>
            <a:r>
              <a:rPr lang="en-US" sz="4000" dirty="0"/>
              <a:t>700 - Investigator History</a:t>
            </a:r>
          </a:p>
          <a:p>
            <a:r>
              <a:rPr lang="en-US" sz="4000" dirty="0"/>
              <a:t>500e - Routing Analysis</a:t>
            </a:r>
          </a:p>
          <a:p>
            <a:r>
              <a:rPr lang="en-US" sz="4000" dirty="0"/>
              <a:t>331e - Investigator Training Report</a:t>
            </a:r>
          </a:p>
          <a:p>
            <a:r>
              <a:rPr lang="en-US" sz="4000" dirty="0"/>
              <a:t>300 and 300e – Pending Proposals</a:t>
            </a:r>
          </a:p>
          <a:p>
            <a:r>
              <a:rPr lang="en-US" sz="4000" dirty="0"/>
              <a:t>302e Funding Analysis – Comprehensive</a:t>
            </a:r>
          </a:p>
          <a:p>
            <a:r>
              <a:rPr lang="en-US" sz="4000" dirty="0"/>
              <a:t>100e - Active Awards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en-US" sz="2800" dirty="0"/>
          </a:p>
          <a:p>
            <a:pPr lvl="1">
              <a:lnSpc>
                <a:spcPct val="100000"/>
              </a:lnSpc>
              <a:spcBef>
                <a:spcPts val="1800"/>
              </a:spcBef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3972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A9F1A-DD8C-474D-9DE4-82C2B7D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175499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Demo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77B49-F85D-4EB9-B135-E507BF8B1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3018773"/>
            <a:ext cx="9603275" cy="2447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Report 302e – Funding Analysis</a:t>
            </a:r>
          </a:p>
          <a:p>
            <a:pPr marL="0" indent="0" algn="ctr">
              <a:buNone/>
            </a:pPr>
            <a:r>
              <a:rPr lang="en-US" sz="4800" dirty="0"/>
              <a:t>Let’s take a look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6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8F95D0-B50E-4323-805C-056795BB4748}"/>
              </a:ext>
            </a:extLst>
          </p:cNvPr>
          <p:cNvSpPr/>
          <p:nvPr/>
        </p:nvSpPr>
        <p:spPr>
          <a:xfrm>
            <a:off x="628650" y="712871"/>
            <a:ext cx="10934700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Next Bits is on </a:t>
            </a:r>
          </a:p>
          <a:p>
            <a:pPr algn="ctr"/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Thursday, November 7th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10693-357E-4258-9B0B-802CFD58C42B}"/>
              </a:ext>
            </a:extLst>
          </p:cNvPr>
          <p:cNvSpPr/>
          <p:nvPr/>
        </p:nvSpPr>
        <p:spPr>
          <a:xfrm>
            <a:off x="2247035" y="4432827"/>
            <a:ext cx="7697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Register at oris.jhu.edu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F3F030-E56B-43AD-8773-F403D3B4F3F7}"/>
              </a:ext>
            </a:extLst>
          </p:cNvPr>
          <p:cNvSpPr/>
          <p:nvPr/>
        </p:nvSpPr>
        <p:spPr>
          <a:xfrm>
            <a:off x="527810" y="5963428"/>
            <a:ext cx="11136382" cy="55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687B32-23E7-47F6-B39E-BE3CB7728E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91955"/>
          <a:stretch/>
        </p:blipFill>
        <p:spPr>
          <a:xfrm>
            <a:off x="4222349" y="4110665"/>
            <a:ext cx="3610950" cy="1812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04366A6-8F3D-4A3B-A868-737D5AC05157}"/>
              </a:ext>
            </a:extLst>
          </p:cNvPr>
          <p:cNvSpPr/>
          <p:nvPr/>
        </p:nvSpPr>
        <p:spPr>
          <a:xfrm rot="20145688">
            <a:off x="-625710" y="3555515"/>
            <a:ext cx="4950336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50" dirty="0">
                <a:ln w="0"/>
                <a:solidFill>
                  <a:schemeClr val="accent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Check out our website</a:t>
            </a:r>
          </a:p>
          <a:p>
            <a:pPr algn="ctr"/>
            <a:endParaRPr 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3749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7116</TotalTime>
  <Words>189</Words>
  <Application>Microsoft Macintosh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Castellar</vt:lpstr>
      <vt:lpstr>Century</vt:lpstr>
      <vt:lpstr>Century Gothic</vt:lpstr>
      <vt:lpstr>Gallery</vt:lpstr>
      <vt:lpstr>PowerPoint Presentation</vt:lpstr>
      <vt:lpstr>FAQ   Changes to Existing Personnel</vt:lpstr>
      <vt:lpstr>New Function Coming </vt:lpstr>
      <vt:lpstr>Reports</vt:lpstr>
      <vt:lpstr>Did you know?</vt:lpstr>
      <vt:lpstr>Did you know?</vt:lpstr>
      <vt:lpstr>Demo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Ellen Morthole</cp:lastModifiedBy>
  <cp:revision>117</cp:revision>
  <cp:lastPrinted>2024-10-02T13:38:38Z</cp:lastPrinted>
  <dcterms:created xsi:type="dcterms:W3CDTF">2024-03-11T20:59:16Z</dcterms:created>
  <dcterms:modified xsi:type="dcterms:W3CDTF">2024-10-22T12:52:18Z</dcterms:modified>
</cp:coreProperties>
</file>