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7" r:id="rId2"/>
    <p:sldId id="309" r:id="rId3"/>
    <p:sldId id="27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63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5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0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2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24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8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2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2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136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337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D016860-4639-45CF-9633-FC1DBDC2B33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42526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82345/3-underline-flourishes-by-jart-182345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14629FF-D93E-4689-A865-0A3E4A0B4285}"/>
              </a:ext>
            </a:extLst>
          </p:cNvPr>
          <p:cNvSpPr txBox="1"/>
          <p:nvPr/>
        </p:nvSpPr>
        <p:spPr>
          <a:xfrm>
            <a:off x="708765" y="2802681"/>
            <a:ext cx="74386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2060"/>
                </a:solidFill>
                <a:latin typeface="Century" panose="02040604050505020304" pitchFamily="18" charset="0"/>
              </a:rPr>
              <a:t>Welcome</a:t>
            </a:r>
            <a:r>
              <a:rPr lang="en-US" sz="8000" dirty="0">
                <a:latin typeface="Castellar" panose="020A0402060406010301" pitchFamily="18" charset="0"/>
              </a:rPr>
              <a:t> </a:t>
            </a:r>
          </a:p>
          <a:p>
            <a:pPr algn="ctr"/>
            <a:endParaRPr lang="en-US" sz="3600" dirty="0">
              <a:latin typeface="Century" panose="020406040505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C86B8-1CB0-49A8-9C31-9F0337C81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933" y="1915068"/>
            <a:ext cx="2869181" cy="28760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DF8223-AFA2-4B99-A101-BC051DDA91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572" y="1546232"/>
            <a:ext cx="1992639" cy="83290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92A016-6044-4938-B3ED-96A0899D63AD}"/>
              </a:ext>
            </a:extLst>
          </p:cNvPr>
          <p:cNvSpPr/>
          <p:nvPr/>
        </p:nvSpPr>
        <p:spPr>
          <a:xfrm>
            <a:off x="4710289" y="1391848"/>
            <a:ext cx="27996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effectLst/>
              </a:rPr>
              <a:t>8/1/24</a:t>
            </a:r>
          </a:p>
        </p:txBody>
      </p:sp>
    </p:spTree>
    <p:extLst>
      <p:ext uri="{BB962C8B-B14F-4D97-AF65-F5344CB8AC3E}">
        <p14:creationId xmlns:p14="http://schemas.microsoft.com/office/powerpoint/2010/main" val="173701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E4FCF-B61B-4811-B95E-8D798500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670802"/>
          </a:xfrm>
        </p:spPr>
        <p:txBody>
          <a:bodyPr>
            <a:normAutofit/>
          </a:bodyPr>
          <a:lstStyle/>
          <a:p>
            <a:r>
              <a:rPr lang="en-US" b="1" dirty="0"/>
              <a:t>System Feeds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08940-FC71-47D4-9E47-753C8EE5C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96400" y="1553497"/>
            <a:ext cx="2430780" cy="4237703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/>
              <a:t>Contact ORIS if:</a:t>
            </a:r>
          </a:p>
          <a:p>
            <a:r>
              <a:rPr lang="en-US" sz="2000" b="1" dirty="0"/>
              <a:t>IPN is not showing in JAWS, SWIFT, or SAP</a:t>
            </a:r>
          </a:p>
          <a:p>
            <a:r>
              <a:rPr lang="en-US" sz="2000" dirty="0"/>
              <a:t>____________________</a:t>
            </a:r>
          </a:p>
          <a:p>
            <a:endParaRPr lang="en-US" sz="2000" dirty="0"/>
          </a:p>
          <a:p>
            <a:r>
              <a:rPr lang="en-US" sz="2000" dirty="0"/>
              <a:t>If JHU Key Personnel are not in Fibi, contact your HR rep to create a mini master.</a:t>
            </a:r>
          </a:p>
          <a:p>
            <a:r>
              <a:rPr lang="en-US" sz="2000" dirty="0"/>
              <a:t>If a Sponsor is not in Fibi, create a Service Request for a New Sponsor.  SPSS will process.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ADAF36-0F09-4B3C-A103-30FC21860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7632"/>
            <a:ext cx="9015222" cy="537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00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8F95D0-B50E-4323-805C-056795BB4748}"/>
              </a:ext>
            </a:extLst>
          </p:cNvPr>
          <p:cNvSpPr/>
          <p:nvPr/>
        </p:nvSpPr>
        <p:spPr>
          <a:xfrm>
            <a:off x="635000" y="1024789"/>
            <a:ext cx="10934700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Next Bits is on </a:t>
            </a:r>
          </a:p>
          <a:p>
            <a:pPr algn="ctr"/>
            <a:r>
              <a:rPr lang="en-US" sz="5400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Thursday, August 15th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910693-357E-4258-9B0B-802CFD58C42B}"/>
              </a:ext>
            </a:extLst>
          </p:cNvPr>
          <p:cNvSpPr/>
          <p:nvPr/>
        </p:nvSpPr>
        <p:spPr>
          <a:xfrm>
            <a:off x="2247035" y="4432827"/>
            <a:ext cx="7697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Register at oris.jhu.edu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F3F030-E56B-43AD-8773-F403D3B4F3F7}"/>
              </a:ext>
            </a:extLst>
          </p:cNvPr>
          <p:cNvSpPr/>
          <p:nvPr/>
        </p:nvSpPr>
        <p:spPr>
          <a:xfrm>
            <a:off x="527810" y="5963428"/>
            <a:ext cx="11136382" cy="550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687B32-23E7-47F6-B39E-BE3CB7728E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91955"/>
          <a:stretch/>
        </p:blipFill>
        <p:spPr>
          <a:xfrm>
            <a:off x="4222349" y="4110665"/>
            <a:ext cx="3610950" cy="18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74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6589</TotalTime>
  <Words>75</Words>
  <Application>Microsoft Macintosh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Castellar</vt:lpstr>
      <vt:lpstr>Century</vt:lpstr>
      <vt:lpstr>Century Gothic</vt:lpstr>
      <vt:lpstr>Garamond</vt:lpstr>
      <vt:lpstr>Savon</vt:lpstr>
      <vt:lpstr>PowerPoint Presentation</vt:lpstr>
      <vt:lpstr>System Feeds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Gasior</dc:creator>
  <cp:lastModifiedBy>Ellen Morthole</cp:lastModifiedBy>
  <cp:revision>83</cp:revision>
  <dcterms:created xsi:type="dcterms:W3CDTF">2024-03-11T20:59:16Z</dcterms:created>
  <dcterms:modified xsi:type="dcterms:W3CDTF">2024-08-01T17:45:19Z</dcterms:modified>
</cp:coreProperties>
</file>