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sldIdLst>
    <p:sldId id="257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2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84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3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1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74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75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7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2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1B36A5-2F04-4C80-B284-05A0F1110DF2}"/>
              </a:ext>
            </a:extLst>
          </p:cNvPr>
          <p:cNvSpPr/>
          <p:nvPr/>
        </p:nvSpPr>
        <p:spPr>
          <a:xfrm>
            <a:off x="564204" y="525294"/>
            <a:ext cx="2859932" cy="1391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3FE57F-B1D3-45C4-99CE-F009D23B715D}"/>
              </a:ext>
            </a:extLst>
          </p:cNvPr>
          <p:cNvSpPr/>
          <p:nvPr/>
        </p:nvSpPr>
        <p:spPr>
          <a:xfrm>
            <a:off x="4492319" y="865764"/>
            <a:ext cx="3521413" cy="3239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376698" y="4148429"/>
            <a:ext cx="74386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2060"/>
                </a:solidFill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C86B8-1CB0-49A8-9C31-9F0337C8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229" y="1053163"/>
            <a:ext cx="3222980" cy="28645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DF8223-AFA2-4B99-A101-BC051DDA9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06" y="682632"/>
            <a:ext cx="2531141" cy="10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369" y="787625"/>
            <a:ext cx="8610600" cy="1293028"/>
          </a:xfrm>
        </p:spPr>
        <p:txBody>
          <a:bodyPr>
            <a:normAutofit/>
          </a:bodyPr>
          <a:lstStyle/>
          <a:p>
            <a:r>
              <a:rPr lang="en-US" sz="4800" dirty="0"/>
              <a:t>This Week’s Hot Topics: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1016540" y="2242497"/>
            <a:ext cx="9912485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Service Request Enhancement Update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Q1115 Certification Question confusion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Common Errors received in a PD and what to do to correct them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2A2AD319-1F64-4EDC-B3FE-A95CA0825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3021" y="787625"/>
            <a:ext cx="506839" cy="5068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E8C9EA-A9B5-4C14-A0B7-99D6181D838F}"/>
              </a:ext>
            </a:extLst>
          </p:cNvPr>
          <p:cNvSpPr/>
          <p:nvPr/>
        </p:nvSpPr>
        <p:spPr>
          <a:xfrm>
            <a:off x="8990279" y="5009843"/>
            <a:ext cx="27996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</a:rPr>
              <a:t>6/6</a:t>
            </a:r>
            <a:r>
              <a:rPr lang="en-US" sz="3600" b="0" cap="none" spc="0" dirty="0">
                <a:ln w="0"/>
                <a:effectLst/>
              </a:rPr>
              <a:t>/24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E524AD-0964-4E1D-9C79-4880127ED4F2}"/>
              </a:ext>
            </a:extLst>
          </p:cNvPr>
          <p:cNvSpPr/>
          <p:nvPr/>
        </p:nvSpPr>
        <p:spPr>
          <a:xfrm>
            <a:off x="155643" y="5818566"/>
            <a:ext cx="116342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0C5-28CF-4870-9D0D-8D325CC9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Validations -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FAF58-2103-493B-B3D4-E0BFCEBA8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201619" cy="3443073"/>
          </a:xfrm>
        </p:spPr>
        <p:txBody>
          <a:bodyPr>
            <a:normAutofit/>
          </a:bodyPr>
          <a:lstStyle/>
          <a:p>
            <a:r>
              <a:rPr lang="en-US" sz="2600" dirty="0"/>
              <a:t>Certification Q1115 – If you answer NO, contact your Research Administration Office</a:t>
            </a:r>
          </a:p>
          <a:p>
            <a:pPr lvl="1"/>
            <a:r>
              <a:rPr lang="en-US" sz="1700" dirty="0"/>
              <a:t>Yes, acknowledges the PI is aware of the new requirement</a:t>
            </a:r>
          </a:p>
          <a:p>
            <a:pPr lvl="1"/>
            <a:r>
              <a:rPr lang="en-US" sz="1700" dirty="0"/>
              <a:t>We are waiting for re-wording from leadership</a:t>
            </a:r>
          </a:p>
          <a:p>
            <a:r>
              <a:rPr lang="en-US" sz="2600" dirty="0"/>
              <a:t>Compliance Questionnaire Agreement </a:t>
            </a:r>
          </a:p>
          <a:p>
            <a:pPr lvl="1"/>
            <a:r>
              <a:rPr lang="en-US" sz="1700" dirty="0"/>
              <a:t>Special Review - Human Subjects, Animal Usage, Stem Cell, DNA, Biohazards, etc.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1D58D-03F6-4170-BF90-6B278D8F1AE0}"/>
              </a:ext>
            </a:extLst>
          </p:cNvPr>
          <p:cNvSpPr/>
          <p:nvPr/>
        </p:nvSpPr>
        <p:spPr>
          <a:xfrm rot="946952">
            <a:off x="8568341" y="4001870"/>
            <a:ext cx="31197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Reference document can</a:t>
            </a:r>
          </a:p>
          <a:p>
            <a:pPr algn="ctr"/>
            <a:r>
              <a:rPr lang="en-US" b="0" cap="none" spc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 found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326583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21BC-BF24-4CA2-BB78-4644DE33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38FD-723B-40B0-902D-B617A0CE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SAP RESP COST CENTER </a:t>
            </a:r>
          </a:p>
          <a:p>
            <a:pPr lvl="1"/>
            <a:r>
              <a:rPr lang="en-US" sz="1800" dirty="0"/>
              <a:t>10 digits = Cost Center</a:t>
            </a:r>
          </a:p>
          <a:p>
            <a:pPr lvl="1"/>
            <a:r>
              <a:rPr lang="en-US" sz="1800" dirty="0"/>
              <a:t>First 8 digits must match the lead unit</a:t>
            </a:r>
          </a:p>
          <a:p>
            <a:r>
              <a:rPr lang="en-US" sz="2800" dirty="0"/>
              <a:t>International Questionnaire – </a:t>
            </a:r>
          </a:p>
          <a:p>
            <a:pPr lvl="1"/>
            <a:r>
              <a:rPr lang="en-US" sz="1800" dirty="0"/>
              <a:t>Q1055 and Q1056</a:t>
            </a:r>
          </a:p>
          <a:p>
            <a:pPr lvl="1"/>
            <a:r>
              <a:rPr lang="en-US" sz="1800" dirty="0"/>
              <a:t>Personnel and Organizations don’t agree with International Questionnaire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48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6359</TotalTime>
  <Words>126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Castellar</vt:lpstr>
      <vt:lpstr>Century</vt:lpstr>
      <vt:lpstr>Century Gothic</vt:lpstr>
      <vt:lpstr>Symbol</vt:lpstr>
      <vt:lpstr>Wingdings 3</vt:lpstr>
      <vt:lpstr>Ion Boardroom</vt:lpstr>
      <vt:lpstr>PowerPoint Presentation</vt:lpstr>
      <vt:lpstr>This Week’s Hot Topics:</vt:lpstr>
      <vt:lpstr>Common Validations - Errors</vt:lpstr>
      <vt:lpstr>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Ellen Morthole</cp:lastModifiedBy>
  <cp:revision>59</cp:revision>
  <dcterms:created xsi:type="dcterms:W3CDTF">2024-03-11T20:59:16Z</dcterms:created>
  <dcterms:modified xsi:type="dcterms:W3CDTF">2024-06-07T13:36:31Z</dcterms:modified>
</cp:coreProperties>
</file>