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sldIdLst>
    <p:sldId id="257" r:id="rId2"/>
    <p:sldId id="26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1923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5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97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7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327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6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7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41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016860-4639-45CF-9633-FC1DBDC2B33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51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3084263" y="4606611"/>
            <a:ext cx="637608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rgbClr val="002060"/>
                </a:solidFill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A2CCFA-0544-4B18-9E2C-9DC048C06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527" y="2270548"/>
            <a:ext cx="4449560" cy="20110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25C4DA-0717-46A8-8CE1-153B3E8F9D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96" y="169792"/>
            <a:ext cx="4068821" cy="17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81393-00AD-477A-86F6-04DEB011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This Week’s Hot Topics: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D2635D-8C97-451C-87DC-3C784E29E30F}"/>
              </a:ext>
            </a:extLst>
          </p:cNvPr>
          <p:cNvSpPr txBox="1"/>
          <p:nvPr/>
        </p:nvSpPr>
        <p:spPr>
          <a:xfrm>
            <a:off x="943582" y="1699122"/>
            <a:ext cx="9912485" cy="4212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>
                <a:solidFill>
                  <a:schemeClr val="bg1"/>
                </a:solidFill>
                <a:effectLst/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sz="3600" b="1" dirty="0">
                <a:solidFill>
                  <a:schemeClr val="bg1"/>
                </a:solidFill>
                <a:effectLst/>
                <a:latin typeface="Aptos"/>
                <a:ea typeface="Times New Roman" panose="02020603050405020304" pitchFamily="18" charset="0"/>
                <a:cs typeface="Times New Roman" panose="02020603050405020304" pitchFamily="18" charset="0"/>
              </a:rPr>
              <a:t> Category and Types  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Change the Lead Unit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Sponsor Issue fixed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4400" dirty="0">
                <a:latin typeface="Calibri" panose="020F0502020204030204" pitchFamily="34" charset="0"/>
                <a:ea typeface="Times New Roman" panose="02020603050405020304" pitchFamily="18" charset="0"/>
              </a:rPr>
              <a:t>Locking –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Proposal, Certification, Service Request 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Sponsor and Internal Deadline Date Message showing incorrectly – Refresh your browser </a:t>
            </a:r>
            <a:r>
              <a:rPr lang="en-US" sz="3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clear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Graphic 5" descr="Fire with solid fill">
            <a:extLst>
              <a:ext uri="{FF2B5EF4-FFF2-40B4-BE49-F238E27FC236}">
                <a16:creationId xmlns:a16="http://schemas.microsoft.com/office/drawing/2014/main" id="{2A2AD319-1F64-4EDC-B3FE-A95CA0825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9825" y="1039434"/>
            <a:ext cx="506839" cy="5068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4E8C9EA-A9B5-4C14-A0B7-99D6181D838F}"/>
              </a:ext>
            </a:extLst>
          </p:cNvPr>
          <p:cNvSpPr/>
          <p:nvPr/>
        </p:nvSpPr>
        <p:spPr>
          <a:xfrm>
            <a:off x="8096954" y="765854"/>
            <a:ext cx="27996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effectLst/>
              </a:rPr>
              <a:t>5/23/24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E524AD-0964-4E1D-9C79-4880127ED4F2}"/>
              </a:ext>
            </a:extLst>
          </p:cNvPr>
          <p:cNvSpPr/>
          <p:nvPr/>
        </p:nvSpPr>
        <p:spPr>
          <a:xfrm>
            <a:off x="155643" y="5818566"/>
            <a:ext cx="1163428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0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6278</TotalTime>
  <Words>41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Calibri</vt:lpstr>
      <vt:lpstr>Castellar</vt:lpstr>
      <vt:lpstr>Century</vt:lpstr>
      <vt:lpstr>Symbol</vt:lpstr>
      <vt:lpstr>Tw Cen MT</vt:lpstr>
      <vt:lpstr>Tw Cen MT Condensed</vt:lpstr>
      <vt:lpstr>Wingdings 3</vt:lpstr>
      <vt:lpstr>Integral</vt:lpstr>
      <vt:lpstr>PowerPoint Presentation</vt:lpstr>
      <vt:lpstr>This Week’s Hot Topics: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Ellen Morthole</cp:lastModifiedBy>
  <cp:revision>50</cp:revision>
  <dcterms:created xsi:type="dcterms:W3CDTF">2024-03-11T20:59:16Z</dcterms:created>
  <dcterms:modified xsi:type="dcterms:W3CDTF">2024-05-24T12:49:05Z</dcterms:modified>
</cp:coreProperties>
</file>