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7" r:id="rId2"/>
    <p:sldId id="26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54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3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9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0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1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0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6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36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0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9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5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9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3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016860-4639-45CF-9633-FC1DBDC2B33F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BAFB91-FD4D-4FEB-86F9-041C8C590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14629FF-D93E-4689-A865-0A3E4A0B4285}"/>
              </a:ext>
            </a:extLst>
          </p:cNvPr>
          <p:cNvSpPr txBox="1"/>
          <p:nvPr/>
        </p:nvSpPr>
        <p:spPr>
          <a:xfrm>
            <a:off x="3103719" y="3585207"/>
            <a:ext cx="637608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2060"/>
                </a:solidFill>
                <a:latin typeface="Century" panose="02040604050505020304" pitchFamily="18" charset="0"/>
              </a:rPr>
              <a:t>Welcome</a:t>
            </a:r>
            <a:r>
              <a:rPr lang="en-US" sz="8000" dirty="0">
                <a:latin typeface="Castellar" panose="020A0402060406010301" pitchFamily="18" charset="0"/>
              </a:rPr>
              <a:t> </a:t>
            </a:r>
          </a:p>
          <a:p>
            <a:pPr algn="ctr"/>
            <a:endParaRPr lang="en-US" sz="3600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2CCFA-0544-4B18-9E2C-9DC048C0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494" y="1546289"/>
            <a:ext cx="3819994" cy="1726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5C4DA-0717-46A8-8CE1-153B3E8F9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7" y="169792"/>
            <a:ext cx="2322276" cy="10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1393-00AD-477A-86F6-04DEB011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Week’s Hot Topics: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2635D-8C97-451C-87DC-3C784E29E30F}"/>
              </a:ext>
            </a:extLst>
          </p:cNvPr>
          <p:cNvSpPr txBox="1"/>
          <p:nvPr/>
        </p:nvSpPr>
        <p:spPr>
          <a:xfrm>
            <a:off x="943583" y="2237680"/>
            <a:ext cx="9912485" cy="2027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b="1" dirty="0">
                <a:solidFill>
                  <a:schemeClr val="bg1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Service Request Category and Types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Walk-thru Info. Resources for Fibi incl. the new link on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MyJH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Sponsor Issue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Notifications – Preference Setting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Graphic 5" descr="Fire with solid fill">
            <a:extLst>
              <a:ext uri="{FF2B5EF4-FFF2-40B4-BE49-F238E27FC236}">
                <a16:creationId xmlns:a16="http://schemas.microsoft.com/office/drawing/2014/main" id="{2A2AD319-1F64-4EDC-B3FE-A95CA082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9647" y="1089019"/>
            <a:ext cx="506839" cy="5068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E8C9EA-A9B5-4C14-A0B7-99D6181D838F}"/>
              </a:ext>
            </a:extLst>
          </p:cNvPr>
          <p:cNvSpPr/>
          <p:nvPr/>
        </p:nvSpPr>
        <p:spPr>
          <a:xfrm>
            <a:off x="8096954" y="765854"/>
            <a:ext cx="27996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/>
              </a:rPr>
              <a:t>5/15/24</a:t>
            </a:r>
          </a:p>
        </p:txBody>
      </p:sp>
    </p:spTree>
    <p:extLst>
      <p:ext uri="{BB962C8B-B14F-4D97-AF65-F5344CB8AC3E}">
        <p14:creationId xmlns:p14="http://schemas.microsoft.com/office/powerpoint/2010/main" val="35190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6184</TotalTime>
  <Words>32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Arial</vt:lpstr>
      <vt:lpstr>Calibri</vt:lpstr>
      <vt:lpstr>Castellar</vt:lpstr>
      <vt:lpstr>Century</vt:lpstr>
      <vt:lpstr>Garamond</vt:lpstr>
      <vt:lpstr>Symbol</vt:lpstr>
      <vt:lpstr>Organic</vt:lpstr>
      <vt:lpstr>PowerPoint Presentation</vt:lpstr>
      <vt:lpstr>This Week’s Hot Topics: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Gasior</dc:creator>
  <cp:lastModifiedBy>Ellen Morthole</cp:lastModifiedBy>
  <cp:revision>45</cp:revision>
  <dcterms:created xsi:type="dcterms:W3CDTF">2024-03-11T20:59:16Z</dcterms:created>
  <dcterms:modified xsi:type="dcterms:W3CDTF">2024-05-20T17:02:24Z</dcterms:modified>
</cp:coreProperties>
</file>