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7" r:id="rId2"/>
    <p:sldId id="269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0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1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889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7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8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3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6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2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3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9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4/18/24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0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ublicdomainpictures.net/en/view-image.php?image=387458&amp;picture=questions-and-answers" TargetMode="Externa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3F39691-6EE2-433D-A0D0-7F350491F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67" y="193689"/>
            <a:ext cx="2501831" cy="222357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1195887" y="2490354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59E1F4-5290-4481-B0E2-687B916AD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985692" y="2344366"/>
            <a:ext cx="3206308" cy="216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Week’s Hot Topics: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943583" y="2237680"/>
            <a:ext cx="10809393" cy="3302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Sorting</a:t>
            </a:r>
          </a:p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Lead Unit didn’t populate – What now?</a:t>
            </a:r>
          </a:p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Deactivate a PD</a:t>
            </a:r>
            <a:endParaRPr lang="en-US" sz="3600" b="1" dirty="0">
              <a:solidFill>
                <a:schemeClr val="bg1"/>
              </a:solidFill>
              <a:effectLst/>
              <a:latin typeface="Apto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Patch Update </a:t>
            </a:r>
          </a:p>
          <a:p>
            <a:pPr marL="800100" lvl="1" indent="-342900">
              <a:lnSpc>
                <a:spcPct val="11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Highlight Enhancements Request that are in Development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2A2AD319-1F64-4EDC-B3FE-A95CA0825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6755" y="753228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E8C9EA-A9B5-4C14-A0B7-99D6181D838F}"/>
              </a:ext>
            </a:extLst>
          </p:cNvPr>
          <p:cNvSpPr/>
          <p:nvPr/>
        </p:nvSpPr>
        <p:spPr>
          <a:xfrm>
            <a:off x="7842847" y="899889"/>
            <a:ext cx="27996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</a:rPr>
              <a:t>4</a:t>
            </a:r>
            <a:r>
              <a:rPr lang="en-US" sz="3600" b="0" cap="none" spc="0" dirty="0">
                <a:ln w="0"/>
                <a:effectLst/>
              </a:rPr>
              <a:t>/18/24</a:t>
            </a:r>
          </a:p>
        </p:txBody>
      </p:sp>
    </p:spTree>
    <p:extLst>
      <p:ext uri="{BB962C8B-B14F-4D97-AF65-F5344CB8AC3E}">
        <p14:creationId xmlns:p14="http://schemas.microsoft.com/office/powerpoint/2010/main" val="351900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Enhancement Requests reported – </a:t>
            </a:r>
            <a:r>
              <a:rPr lang="en-US" dirty="0"/>
              <a:t>Including but not limited to:</a:t>
            </a:r>
            <a:endParaRPr 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691303" y="2754515"/>
            <a:ext cx="10809393" cy="3658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lnSpc>
                <a:spcPct val="116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Service Requests – Escalated and Discussing </a:t>
            </a:r>
          </a:p>
          <a:p>
            <a:pPr lvl="1">
              <a:lnSpc>
                <a:spcPct val="116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		Recall, </a:t>
            </a:r>
            <a:r>
              <a:rPr lang="en-US" sz="3200" dirty="0">
                <a:solidFill>
                  <a:schemeClr val="bg1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Deactivate, </a:t>
            </a: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Personnel Tab</a:t>
            </a:r>
          </a:p>
          <a:p>
            <a:pPr marL="914400" lvl="1" indent="-457200">
              <a:lnSpc>
                <a:spcPct val="11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Edit/Delete Comments</a:t>
            </a:r>
          </a:p>
          <a:p>
            <a:pPr marL="914400" lvl="1" indent="-457200">
              <a:lnSpc>
                <a:spcPct val="11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Column showing the date created in SR Search</a:t>
            </a:r>
          </a:p>
          <a:p>
            <a:pPr marL="914400" lvl="1" indent="-457200">
              <a:lnSpc>
                <a:spcPct val="11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Elastic Searches – Return more information, such as full name to include s</a:t>
            </a: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earch by person in the Org field of a PD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7A24C5-1F82-40A3-9B1C-D6C0A1032E11}"/>
              </a:ext>
            </a:extLst>
          </p:cNvPr>
          <p:cNvSpPr txBox="1"/>
          <p:nvPr/>
        </p:nvSpPr>
        <p:spPr>
          <a:xfrm>
            <a:off x="10569146" y="578200"/>
            <a:ext cx="16228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53</a:t>
            </a:r>
          </a:p>
          <a:p>
            <a:r>
              <a:rPr lang="en-US" dirty="0">
                <a:solidFill>
                  <a:schemeClr val="bg1"/>
                </a:solidFill>
              </a:rPr>
              <a:t>Requests have been logged with Polus</a:t>
            </a:r>
          </a:p>
        </p:txBody>
      </p:sp>
    </p:spTree>
    <p:extLst>
      <p:ext uri="{BB962C8B-B14F-4D97-AF65-F5344CB8AC3E}">
        <p14:creationId xmlns:p14="http://schemas.microsoft.com/office/powerpoint/2010/main" val="29185290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760</TotalTime>
  <Words>94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Castellar</vt:lpstr>
      <vt:lpstr>Century</vt:lpstr>
      <vt:lpstr>Symbol</vt:lpstr>
      <vt:lpstr>Trebuchet MS</vt:lpstr>
      <vt:lpstr>Berlin</vt:lpstr>
      <vt:lpstr>PowerPoint Presentation</vt:lpstr>
      <vt:lpstr>This Week’s Hot Topics:</vt:lpstr>
      <vt:lpstr>Enhancement Requests reported – Including but not limited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ORIS</cp:lastModifiedBy>
  <cp:revision>42</cp:revision>
  <dcterms:created xsi:type="dcterms:W3CDTF">2024-03-11T20:59:16Z</dcterms:created>
  <dcterms:modified xsi:type="dcterms:W3CDTF">2024-04-18T17:35:27Z</dcterms:modified>
</cp:coreProperties>
</file>