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64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21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25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0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2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6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9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3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7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6860-4639-45CF-9633-FC1DBDC2B33F}" type="datetimeFigureOut">
              <a:rPr lang="en-US" smtClean="0"/>
              <a:t>3/21/24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FB91-FD4D-4FEB-86F9-041C8C590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77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ode-matrix-matrix-code-abstract-3d-and-cg-hd-art-photoshop-wallpaper-qeurd/download/1600x900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freepngimg.com/png/11415-coming-soon-png-clipart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3F39691-6EE2-433D-A0D0-7F350491F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569" y="514701"/>
            <a:ext cx="4546859" cy="40411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4629FF-D93E-4689-A865-0A3E4A0B4285}"/>
              </a:ext>
            </a:extLst>
          </p:cNvPr>
          <p:cNvSpPr txBox="1"/>
          <p:nvPr/>
        </p:nvSpPr>
        <p:spPr>
          <a:xfrm>
            <a:off x="2907955" y="4863903"/>
            <a:ext cx="637608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latin typeface="Century" panose="02040604050505020304" pitchFamily="18" charset="0"/>
              </a:rPr>
              <a:t>Welcome</a:t>
            </a:r>
            <a:r>
              <a:rPr lang="en-US" sz="8000" dirty="0">
                <a:latin typeface="Castellar" panose="020A0402060406010301" pitchFamily="18" charset="0"/>
              </a:rPr>
              <a:t> </a:t>
            </a:r>
          </a:p>
          <a:p>
            <a:pPr algn="ctr"/>
            <a:endParaRPr lang="en-US" sz="36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1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4E0E-B35D-4FAB-9F4B-28717865B7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39605"/>
          </a:xfrm>
        </p:spPr>
        <p:txBody>
          <a:bodyPr/>
          <a:lstStyle/>
          <a:p>
            <a:r>
              <a:rPr lang="en-US" dirty="0"/>
              <a:t>LAST Week’s Hot Topics: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4F056-FA5E-46A0-8546-1E467B000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7700" y="2756566"/>
            <a:ext cx="8791575" cy="2349843"/>
          </a:xfrm>
        </p:spPr>
        <p:txBody>
          <a:bodyPr>
            <a:normAutofit/>
          </a:bodyPr>
          <a:lstStyle/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Website walk-thru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Email Issue in the Rolodex/Address Book</a:t>
            </a:r>
          </a:p>
          <a:p>
            <a:r>
              <a:rPr lang="en-US" sz="3200" cap="none" dirty="0">
                <a:solidFill>
                  <a:schemeClr val="bg1"/>
                </a:solidFill>
                <a:latin typeface="Arial Nova" panose="020B0504020202020204" pitchFamily="34" charset="0"/>
              </a:rPr>
              <a:t>Update Training</a:t>
            </a:r>
          </a:p>
        </p:txBody>
      </p:sp>
      <p:pic>
        <p:nvPicPr>
          <p:cNvPr id="6" name="Graphic 5" descr="Fire with solid fill">
            <a:extLst>
              <a:ext uri="{FF2B5EF4-FFF2-40B4-BE49-F238E27FC236}">
                <a16:creationId xmlns:a16="http://schemas.microsoft.com/office/drawing/2014/main" id="{3378033C-36CB-41B3-823D-32322BD56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6000" y="969962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AA4C1F0-3344-457A-974C-3835DD216C44}"/>
              </a:ext>
            </a:extLst>
          </p:cNvPr>
          <p:cNvSpPr/>
          <p:nvPr/>
        </p:nvSpPr>
        <p:spPr>
          <a:xfrm>
            <a:off x="8921404" y="5478478"/>
            <a:ext cx="27847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3/14/24</a:t>
            </a:r>
          </a:p>
        </p:txBody>
      </p:sp>
    </p:spTree>
    <p:extLst>
      <p:ext uri="{BB962C8B-B14F-4D97-AF65-F5344CB8AC3E}">
        <p14:creationId xmlns:p14="http://schemas.microsoft.com/office/powerpoint/2010/main" val="342655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79505-5B28-4020-BE45-08E5CCEF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This Week’s Hot Topics: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62419-5455-4898-B430-FD089681C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9258"/>
            <a:ext cx="9905999" cy="4340223"/>
          </a:xfrm>
        </p:spPr>
        <p:txBody>
          <a:bodyPr>
            <a:normAutofit/>
          </a:bodyPr>
          <a:lstStyle/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Website Walk-thru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PI/Key Personnel edit Questionnaires or Certifications after completion (How </a:t>
            </a:r>
            <a:r>
              <a:rPr lang="en-US" sz="3200" dirty="0">
                <a:solidFill>
                  <a:schemeClr val="bg1"/>
                </a:solidFill>
                <a:effectLst/>
                <a:latin typeface="Aptos"/>
              </a:rPr>
              <a:t>to give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temporary aggregator access) 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Future Enhancements - highlights </a:t>
            </a:r>
          </a:p>
          <a:p>
            <a:pPr algn="l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chemeClr val="bg1"/>
                </a:solidFill>
                <a:effectLst/>
                <a:latin typeface="Aptos"/>
              </a:rPr>
              <a:t>What can't be done in Fibi but we get asked to do…</a:t>
            </a:r>
          </a:p>
          <a:p>
            <a:endParaRPr lang="en-US" dirty="0"/>
          </a:p>
        </p:txBody>
      </p:sp>
      <p:pic>
        <p:nvPicPr>
          <p:cNvPr id="4" name="Graphic 3" descr="Fire with solid fill">
            <a:extLst>
              <a:ext uri="{FF2B5EF4-FFF2-40B4-BE49-F238E27FC236}">
                <a16:creationId xmlns:a16="http://schemas.microsoft.com/office/drawing/2014/main" id="{9B01541C-2A8B-4BB0-8C88-06BA9D907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615" y="80168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01537-B814-4AB7-8ED9-8383082E3658}"/>
              </a:ext>
            </a:extLst>
          </p:cNvPr>
          <p:cNvSpPr txBox="1"/>
          <p:nvPr/>
        </p:nvSpPr>
        <p:spPr>
          <a:xfrm>
            <a:off x="6444496" y="5916315"/>
            <a:ext cx="61042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0" cap="none" spc="0" dirty="0">
                <a:ln w="0"/>
                <a:effectLst/>
              </a:rPr>
              <a:t>3/21/24</a:t>
            </a:r>
          </a:p>
        </p:txBody>
      </p:sp>
    </p:spTree>
    <p:extLst>
      <p:ext uri="{BB962C8B-B14F-4D97-AF65-F5344CB8AC3E}">
        <p14:creationId xmlns:p14="http://schemas.microsoft.com/office/powerpoint/2010/main" val="258483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01EC99-8F9E-4139-84CE-5D80A7795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82731" y="261767"/>
            <a:ext cx="2606891" cy="15534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B09EE6D-E341-4608-93C7-22262665D2B3}"/>
              </a:ext>
            </a:extLst>
          </p:cNvPr>
          <p:cNvSpPr txBox="1"/>
          <p:nvPr/>
        </p:nvSpPr>
        <p:spPr>
          <a:xfrm>
            <a:off x="1450835" y="2615757"/>
            <a:ext cx="91837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Notifications Preferences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Cleaning up and fixing some notifications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Adding more information to Notifications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 Award Type and Prime Sponsor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Attachment Issue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Upper case letters in name (.PDF) should no longer cause an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Email Address Issue in the Rolodex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SR Locking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CA868A-9761-4890-ACA7-936A0B94BF44}"/>
              </a:ext>
            </a:extLst>
          </p:cNvPr>
          <p:cNvSpPr/>
          <p:nvPr/>
        </p:nvSpPr>
        <p:spPr>
          <a:xfrm>
            <a:off x="891678" y="1692427"/>
            <a:ext cx="673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Fixes and Enhancements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C1FA3C-D1B0-4406-8796-A9A7095FF7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2319502">
            <a:off x="8046640" y="807778"/>
            <a:ext cx="2692629" cy="26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77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A4EC1-EBA2-4D61-938F-6D2BA3EDF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FIBI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05D4-05A4-4599-9C68-55980CEE6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36449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Rolodex</a:t>
            </a:r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- editing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(still discussing for initial edit if the entry hasn’t been used)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Comments - E</a:t>
            </a:r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diting and deleting (future enhancement)</a:t>
            </a:r>
          </a:p>
          <a:p>
            <a:r>
              <a:rPr lang="en-US" sz="2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SRs – Deleting, notifications, etc. (future enhancements)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Delete PDs -  but you can deactivate PDs</a:t>
            </a:r>
          </a:p>
          <a:p>
            <a:r>
              <a:rPr lang="en-US" sz="28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What else are you noticing?</a:t>
            </a:r>
          </a:p>
        </p:txBody>
      </p:sp>
    </p:spTree>
    <p:extLst>
      <p:ext uri="{BB962C8B-B14F-4D97-AF65-F5344CB8AC3E}">
        <p14:creationId xmlns:p14="http://schemas.microsoft.com/office/powerpoint/2010/main" val="1621802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156</TotalTime>
  <Words>162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</vt:lpstr>
      <vt:lpstr>Arial</vt:lpstr>
      <vt:lpstr>Arial Nova</vt:lpstr>
      <vt:lpstr>Castellar</vt:lpstr>
      <vt:lpstr>Century</vt:lpstr>
      <vt:lpstr>Tw Cen MT</vt:lpstr>
      <vt:lpstr>Circuit</vt:lpstr>
      <vt:lpstr>PowerPoint Presentation</vt:lpstr>
      <vt:lpstr>LAST Week’s Hot Topics:</vt:lpstr>
      <vt:lpstr>This Week’s Hot Topics:</vt:lpstr>
      <vt:lpstr>PowerPoint Presentation</vt:lpstr>
      <vt:lpstr>FIBI 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Gasior</dc:creator>
  <cp:lastModifiedBy>ORIS</cp:lastModifiedBy>
  <cp:revision>10</cp:revision>
  <dcterms:created xsi:type="dcterms:W3CDTF">2024-03-11T20:59:16Z</dcterms:created>
  <dcterms:modified xsi:type="dcterms:W3CDTF">2024-03-21T18:48:51Z</dcterms:modified>
</cp:coreProperties>
</file>